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189356-CBE3-22B1-E4A2-7238BFFAF8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524B016-3D6A-4021-A0F7-8D22BB26A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525A7F-000C-F6F0-2589-8E0FD8352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AF1C-4B35-4CE3-AC3E-8DC08265BEDE}" type="datetimeFigureOut">
              <a:rPr lang="de-DE" smtClean="0"/>
              <a:t>06.09.2023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05193D-1B9F-D038-E4CC-CCB8E9346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F162BA-A46C-07F9-E608-E6BE510BE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BB9E-FADA-4CCD-9779-481CC4FDD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283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E25EB8-9E46-9A94-4293-D527316D8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6938F63-9B77-38EA-01DA-ABD5C8771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EE9FDB-417F-DD97-F0DA-B08521A57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AF1C-4B35-4CE3-AC3E-8DC08265BEDE}" type="datetimeFigureOut">
              <a:rPr lang="de-DE" smtClean="0"/>
              <a:t>06.09.2023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E48AC78-FD9F-6488-45C5-3A245C81A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38605E-90CA-E74D-0661-05E97478C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BB9E-FADA-4CCD-9779-481CC4FDD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61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A4539FC-11B6-0F6E-F461-67F041DEE4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02DE47B-9705-32D4-4E5A-4632AE2FF0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1A51E1-3BFC-AA3A-27A2-53D150787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AF1C-4B35-4CE3-AC3E-8DC08265BEDE}" type="datetimeFigureOut">
              <a:rPr lang="de-DE" smtClean="0"/>
              <a:t>06.09.2023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BD8902A-BFCD-F8E6-A8C4-197ABD64D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83EBB9-5596-1139-86B9-EBF3A438E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BB9E-FADA-4CCD-9779-481CC4FDD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0923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8A2679-660A-D1E3-6933-107FF9256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E36C26-29E0-72DF-A8F5-83FD2CA29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8E3ED5-6824-1588-A902-91A24453B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AF1C-4B35-4CE3-AC3E-8DC08265BEDE}" type="datetimeFigureOut">
              <a:rPr lang="de-DE" smtClean="0"/>
              <a:t>06.09.2023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8044844-16F3-4CB5-1CA2-4CE16DD4E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DDC178-F8FA-BCFE-370D-8955207D2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BB9E-FADA-4CCD-9779-481CC4FDD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2727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8F880F-F7D1-FCBB-D281-FBE36E97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1ECAE8D-A06A-D0D1-7B1A-0F400B72E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CA4A34-445B-C81F-A546-E1FD753BA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AF1C-4B35-4CE3-AC3E-8DC08265BEDE}" type="datetimeFigureOut">
              <a:rPr lang="de-DE" smtClean="0"/>
              <a:t>06.09.2023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25956B7-9D8C-6BBF-7078-9C3EB65DD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48A8AA-6032-879C-A01E-79DDB5756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BB9E-FADA-4CCD-9779-481CC4FDD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3154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A1A481-B9D1-0904-31A5-84E90554A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15B7A2-C031-833A-EFF0-877AFBE02F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C3562AC-3665-1F27-D84E-3E1652E97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AAB2A78-15EE-1922-A7FF-0CDECF59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AF1C-4B35-4CE3-AC3E-8DC08265BEDE}" type="datetimeFigureOut">
              <a:rPr lang="de-DE" smtClean="0"/>
              <a:t>06.09.2023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FD6FADD-00D0-5B83-1BB1-72384680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F5B703-285F-9B91-52AD-FDBC44944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BB9E-FADA-4CCD-9779-481CC4FDD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579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59489A-1EDE-BA68-45D6-0ABE0C53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A62C428-FDCC-FEAE-7418-059753EB7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F4B5948-58F0-9824-7D62-0D922C3D9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0AD4212-F10F-C268-E9ED-DAF2ED4F16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C02966F-AC72-FDDD-A98C-D5360BF896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A82E32E-C190-2AB2-312D-117A632C3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AF1C-4B35-4CE3-AC3E-8DC08265BEDE}" type="datetimeFigureOut">
              <a:rPr lang="de-DE" smtClean="0"/>
              <a:t>06.09.2023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2F9B4B1-7D7B-34B1-C215-0E7C7B1E2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1C26ED3-E059-F1F6-ABF8-269CE45C2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BB9E-FADA-4CCD-9779-481CC4FDD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004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483B3D-660C-6D85-532C-FE68C26B3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35ACC2C-50A2-1E48-A281-A9456C444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AF1C-4B35-4CE3-AC3E-8DC08265BEDE}" type="datetimeFigureOut">
              <a:rPr lang="de-DE" smtClean="0"/>
              <a:t>06.09.2023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04E839F-B2F4-E9DE-C960-3A015D53B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C023791-9BA7-10DD-48ED-D9793F99C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BB9E-FADA-4CCD-9779-481CC4FDD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0315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CB0C188-7A2A-E7F9-A913-902E9E094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AF1C-4B35-4CE3-AC3E-8DC08265BEDE}" type="datetimeFigureOut">
              <a:rPr lang="de-DE" smtClean="0"/>
              <a:t>06.09.2023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28BA3F3-7B76-C544-F3B5-3119383BA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D4C44FD-25D1-709C-3049-0728681E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BB9E-FADA-4CCD-9779-481CC4FDD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7217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602979-F690-8D55-C07E-658EA3228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CD249A-ACF3-EB84-26B3-223CE8125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3B72EC9-AE3F-0E0F-9C72-45C08F377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22291F-5BD0-3363-BE6F-57394B542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AF1C-4B35-4CE3-AC3E-8DC08265BEDE}" type="datetimeFigureOut">
              <a:rPr lang="de-DE" smtClean="0"/>
              <a:t>06.09.2023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8D768C0-5C93-49E9-9FA5-45EE4A5C2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8F19C8-81EB-6746-F457-94065AF87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BB9E-FADA-4CCD-9779-481CC4FDD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425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84FE07-6DEC-2761-A825-0266244E1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B3C74E6-9E27-FE01-714A-52D4D42D4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5845656-687B-9A60-19E3-872351619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98C4E42-0C8C-89A3-0681-853146AD0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8AF1C-4B35-4CE3-AC3E-8DC08265BEDE}" type="datetimeFigureOut">
              <a:rPr lang="de-DE" smtClean="0"/>
              <a:t>06.09.2023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628FE39-F287-12E9-DA82-5FFA2A6D3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74BBF30-1A69-C4B1-B3CC-B1403F641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BB9E-FADA-4CCD-9779-481CC4FDD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549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BAA4A14-167B-9ACA-5118-C77D2FAC5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8EB691C-D200-57C5-35B4-BC8F3F325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73864B-B77E-D47C-9F26-92808F865D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8AF1C-4B35-4CE3-AC3E-8DC08265BEDE}" type="datetimeFigureOut">
              <a:rPr lang="de-DE" smtClean="0"/>
              <a:t>06.09.2023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4300F8-B3DF-D1B6-1C00-C28D5D3AD5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30037E6-318A-C116-E2D2-CE34FF5C2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CBB9E-FADA-4CCD-9779-481CC4FDDF8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067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, Schrift, Screenshot, Logo enthält.&#10;&#10;Automatisch generierte Beschreibung">
            <a:extLst>
              <a:ext uri="{FF2B5EF4-FFF2-40B4-BE49-F238E27FC236}">
                <a16:creationId xmlns:a16="http://schemas.microsoft.com/office/drawing/2014/main" id="{070AB0C0-6133-3E1A-5F44-AFF497B2C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631" y="1863448"/>
            <a:ext cx="2560320" cy="3200401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 descr="Ein Bild, das Text, Schrift, Logo, Grafiken enthält.&#10;&#10;Automatisch generierte Beschreibung">
            <a:extLst>
              <a:ext uri="{FF2B5EF4-FFF2-40B4-BE49-F238E27FC236}">
                <a16:creationId xmlns:a16="http://schemas.microsoft.com/office/drawing/2014/main" id="{43F274FF-0A96-0D5E-11FA-34541CE89D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746" y="1854073"/>
            <a:ext cx="2560320" cy="3200401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fik 4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8333A713-648C-916A-349F-F6059FA8EF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88" y="1860895"/>
            <a:ext cx="2560320" cy="3200401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 descr="Ein Bild, das Text, Menschliches Gesicht, Person, Lächeln enthält.&#10;&#10;Automatisch generierte Beschreibung">
            <a:extLst>
              <a:ext uri="{FF2B5EF4-FFF2-40B4-BE49-F238E27FC236}">
                <a16:creationId xmlns:a16="http://schemas.microsoft.com/office/drawing/2014/main" id="{DB63417A-FCD5-0F5B-1193-B6817DE9C2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240" y="1848977"/>
            <a:ext cx="2560320" cy="320040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2F94FA0-C6D1-1EF9-11AD-456E4C6336BF}"/>
              </a:ext>
            </a:extLst>
          </p:cNvPr>
          <p:cNvSpPr txBox="1"/>
          <p:nvPr/>
        </p:nvSpPr>
        <p:spPr>
          <a:xfrm>
            <a:off x="1664087" y="696082"/>
            <a:ext cx="8501728" cy="1011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8740" indent="-10795" eaLnBrk="0" hangingPunct="0">
              <a:lnSpc>
                <a:spcPts val="1945"/>
              </a:lnSpc>
            </a:pPr>
            <a:r>
              <a:rPr lang="de-DE" sz="1800" b="1" dirty="0">
                <a:solidFill>
                  <a:srgbClr val="5954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Kuchenbazar &amp; Spendensammeln für hilfsbedürft</a:t>
            </a:r>
            <a:r>
              <a:rPr lang="de-DE" sz="1800" b="1" spc="-105" dirty="0">
                <a:solidFill>
                  <a:srgbClr val="5954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de-DE" sz="1800" b="1" dirty="0">
                <a:solidFill>
                  <a:srgbClr val="5954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</a:t>
            </a:r>
            <a:r>
              <a:rPr lang="de-DE" sz="1800" b="1" spc="-205" dirty="0">
                <a:solidFill>
                  <a:srgbClr val="5954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1800" b="1" dirty="0">
                <a:solidFill>
                  <a:srgbClr val="5954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de-DE" sz="1800" b="1" spc="-100" dirty="0">
                <a:solidFill>
                  <a:srgbClr val="5954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de-DE" sz="1800" b="1" spc="-150" dirty="0">
                <a:solidFill>
                  <a:srgbClr val="5954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de-DE" sz="1800" b="1" dirty="0">
                <a:solidFill>
                  <a:srgbClr val="5954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der</a:t>
            </a:r>
            <a:r>
              <a:rPr lang="de-DE" sz="1800" b="1" spc="-140" dirty="0">
                <a:solidFill>
                  <a:srgbClr val="5954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1800" b="1" spc="-150" dirty="0">
                <a:solidFill>
                  <a:srgbClr val="5954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de-DE" sz="1800" b="1" dirty="0">
                <a:solidFill>
                  <a:srgbClr val="5954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de-DE" sz="1800" b="1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sz="1800" b="1" spc="-5" dirty="0">
                <a:solidFill>
                  <a:srgbClr val="59545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Hamburg</a:t>
            </a:r>
            <a:endParaRPr lang="de-DE" sz="1800" b="1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de-DE" b="1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C58649F-62F9-3D64-6DA5-562F88440DAE}"/>
              </a:ext>
            </a:extLst>
          </p:cNvPr>
          <p:cNvSpPr txBox="1"/>
          <p:nvPr/>
        </p:nvSpPr>
        <p:spPr>
          <a:xfrm>
            <a:off x="374288" y="5548282"/>
            <a:ext cx="10868143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1800" kern="1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Mitarbeitende backen und verkaufen die Kuchen gegen eine kleine Spende an Kolleginnen und Kollegen. Alle Erlöse kommen SOS-Kinderdorf Hamburg zugute. </a:t>
            </a:r>
            <a:endParaRPr lang="de-DE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68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Breitbild</PresentationFormat>
  <Paragraphs>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</vt:lpstr>
      <vt:lpstr>PowerPoint-Präsentation</vt:lpstr>
    </vt:vector>
  </TitlesOfParts>
  <Company>SOS-Kinderdorf e.V.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Lippolis, Nele</dc:creator>
  <cp:lastModifiedBy>Lippolis, Nele</cp:lastModifiedBy>
  <cp:revision>1</cp:revision>
  <dcterms:created xsi:type="dcterms:W3CDTF">2023-09-06T13:40:07Z</dcterms:created>
  <dcterms:modified xsi:type="dcterms:W3CDTF">2023-09-06T13:50:03Z</dcterms:modified>
</cp:coreProperties>
</file>